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69" r:id="rId5"/>
    <p:sldId id="258" r:id="rId6"/>
    <p:sldId id="270" r:id="rId7"/>
    <p:sldId id="271" r:id="rId8"/>
    <p:sldId id="262" r:id="rId9"/>
    <p:sldId id="274" r:id="rId10"/>
    <p:sldId id="275" r:id="rId11"/>
    <p:sldId id="259" r:id="rId12"/>
    <p:sldId id="276" r:id="rId13"/>
    <p:sldId id="277" r:id="rId14"/>
    <p:sldId id="265" r:id="rId15"/>
    <p:sldId id="278" r:id="rId16"/>
    <p:sldId id="279" r:id="rId17"/>
    <p:sldId id="260" r:id="rId18"/>
    <p:sldId id="272" r:id="rId19"/>
    <p:sldId id="273" r:id="rId20"/>
    <p:sldId id="266" r:id="rId21"/>
    <p:sldId id="280" r:id="rId22"/>
    <p:sldId id="281" r:id="rId23"/>
    <p:sldId id="261" r:id="rId24"/>
    <p:sldId id="282" r:id="rId25"/>
    <p:sldId id="283" r:id="rId26"/>
    <p:sldId id="257" r:id="rId27"/>
    <p:sldId id="284" r:id="rId28"/>
    <p:sldId id="285" r:id="rId29"/>
    <p:sldId id="263" r:id="rId30"/>
    <p:sldId id="286" r:id="rId31"/>
    <p:sldId id="287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49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9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1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9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7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B79A-8AFB-4EFE-8737-870A6A9B7D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E885-3D41-4F48-9847-4382DC2C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1F429FE4-90B5-42C1-9B4D-CBE064B7427C}"/>
              </a:ext>
            </a:extLst>
          </p:cNvPr>
          <p:cNvSpPr txBox="1"/>
          <p:nvPr/>
        </p:nvSpPr>
        <p:spPr>
          <a:xfrm>
            <a:off x="2338388" y="5957888"/>
            <a:ext cx="4354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dLib BT" panose="04040805040B02020603" pitchFamily="82" charset="0"/>
              </a:rPr>
              <a:t>Click here to start.</a:t>
            </a:r>
          </a:p>
        </p:txBody>
      </p:sp>
    </p:spTree>
    <p:extLst>
      <p:ext uri="{BB962C8B-B14F-4D97-AF65-F5344CB8AC3E}">
        <p14:creationId xmlns:p14="http://schemas.microsoft.com/office/powerpoint/2010/main" val="95558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C1036C3-C131-4773-8BBB-717A82571909}"/>
              </a:ext>
            </a:extLst>
          </p:cNvPr>
          <p:cNvSpPr/>
          <p:nvPr/>
        </p:nvSpPr>
        <p:spPr>
          <a:xfrm>
            <a:off x="971549" y="3657600"/>
            <a:ext cx="7129463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03D3AB7-BBF9-4558-9DAB-B3CB82D5EA3E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792D6217-0A68-4362-9DD5-74C05B1B693E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F18C9DB5-76E1-4D09-B044-F69434F78E5E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4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014A76F5-EE0C-47A0-9D4F-B6D22AD5855D}"/>
              </a:ext>
            </a:extLst>
          </p:cNvPr>
          <p:cNvSpPr/>
          <p:nvPr/>
        </p:nvSpPr>
        <p:spPr>
          <a:xfrm>
            <a:off x="2009775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C6CBB69E-1CA3-4F4A-B6F6-2B144A64C79B}"/>
              </a:ext>
            </a:extLst>
          </p:cNvPr>
          <p:cNvSpPr/>
          <p:nvPr/>
        </p:nvSpPr>
        <p:spPr>
          <a:xfrm>
            <a:off x="971549" y="3657600"/>
            <a:ext cx="7129463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2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CAD5642E-E56D-4D1A-B9E4-8821F96EA8A0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2772419A-98EC-45D9-B089-BF93215BA3EC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6DFA8543-12A7-493B-A403-ABDB74C808A6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7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4E2D562-BAAA-49AE-A0E8-6A6F10A54856}"/>
              </a:ext>
            </a:extLst>
          </p:cNvPr>
          <p:cNvSpPr/>
          <p:nvPr/>
        </p:nvSpPr>
        <p:spPr>
          <a:xfrm>
            <a:off x="2009775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4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2C2FD3B-FEF3-4068-9A3E-EE920F70E524}"/>
              </a:ext>
            </a:extLst>
          </p:cNvPr>
          <p:cNvSpPr/>
          <p:nvPr/>
        </p:nvSpPr>
        <p:spPr>
          <a:xfrm>
            <a:off x="971549" y="3657600"/>
            <a:ext cx="7129463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001A473-48E2-4F26-8F2A-77DD4FED52DE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DEA7E0CB-E45F-4E95-89C9-676A8A8B4982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63BE6AB7-85E2-494D-B5E1-247F15F4BC55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2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6485E033-25AC-4F95-8156-4A651C9B8714}"/>
              </a:ext>
            </a:extLst>
          </p:cNvPr>
          <p:cNvSpPr/>
          <p:nvPr/>
        </p:nvSpPr>
        <p:spPr>
          <a:xfrm>
            <a:off x="2009775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3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AC89A50-2878-4BC1-992E-0B04667BA1E2}"/>
              </a:ext>
            </a:extLst>
          </p:cNvPr>
          <p:cNvSpPr/>
          <p:nvPr/>
        </p:nvSpPr>
        <p:spPr>
          <a:xfrm>
            <a:off x="971549" y="3657600"/>
            <a:ext cx="7129463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7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C2CAC-7591-4944-B6A0-F15E852B94D0}"/>
              </a:ext>
            </a:extLst>
          </p:cNvPr>
          <p:cNvSpPr/>
          <p:nvPr/>
        </p:nvSpPr>
        <p:spPr>
          <a:xfrm>
            <a:off x="6019800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7D317377-4A3E-4276-BB2B-64918F7A729D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56997941-B250-4719-AC85-70BC79928CED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42C0D6A8-1298-42DB-BD40-54EA91A8B307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5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2EAECCD-B9ED-46B9-8AAA-5CD43C48150E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B672470A-872D-466F-8E47-019BAEC3102A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653DAAD1-D730-49C0-86CE-41A6217FC866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0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E49B988-61B8-49CE-B219-74BEAFBD7D74}"/>
              </a:ext>
            </a:extLst>
          </p:cNvPr>
          <p:cNvSpPr/>
          <p:nvPr/>
        </p:nvSpPr>
        <p:spPr>
          <a:xfrm>
            <a:off x="2009775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2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2B044AE-9C10-46C3-8BC9-B0AB4FEE8DC4}"/>
              </a:ext>
            </a:extLst>
          </p:cNvPr>
          <p:cNvSpPr/>
          <p:nvPr/>
        </p:nvSpPr>
        <p:spPr>
          <a:xfrm>
            <a:off x="971549" y="3657600"/>
            <a:ext cx="7129463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48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7CC41833-43EA-4C4E-8672-0A09D996F977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FA514C12-3C20-4511-9D82-0243308E9B77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00709BFA-CA47-4E85-AFC3-2AC1029B0A21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10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ECF83CB-6DBD-4429-9824-E28DF96CB294}"/>
              </a:ext>
            </a:extLst>
          </p:cNvPr>
          <p:cNvSpPr/>
          <p:nvPr/>
        </p:nvSpPr>
        <p:spPr>
          <a:xfrm>
            <a:off x="2009775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13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39862A5-046D-495E-80C6-B14156D4E492}"/>
              </a:ext>
            </a:extLst>
          </p:cNvPr>
          <p:cNvSpPr/>
          <p:nvPr/>
        </p:nvSpPr>
        <p:spPr>
          <a:xfrm>
            <a:off x="971549" y="3657600"/>
            <a:ext cx="7129463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8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2F2D5F8-FD10-4A54-9667-40C5F4E8ECF8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10414C39-A042-4B28-B6FB-E8CB79005D11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B44B3194-FB47-4B10-BED3-16EF2100A5B6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3DED7DF3-836F-42D3-91F7-9A90ACC39DBB}"/>
              </a:ext>
            </a:extLst>
          </p:cNvPr>
          <p:cNvSpPr/>
          <p:nvPr/>
        </p:nvSpPr>
        <p:spPr>
          <a:xfrm>
            <a:off x="2009775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070CD7B9-442D-4DB0-A4F1-A5F5035ACDE5}"/>
              </a:ext>
            </a:extLst>
          </p:cNvPr>
          <p:cNvSpPr/>
          <p:nvPr/>
        </p:nvSpPr>
        <p:spPr>
          <a:xfrm>
            <a:off x="971549" y="3657600"/>
            <a:ext cx="7129463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0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A0A0F43-9F9E-4A30-AA59-6175404A6D69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77882C8F-814D-4EA0-9810-C1E7761D6E28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1BA111B8-16F3-49D2-A38E-E929C3AD6EFA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92EBE72-9AFC-4FE6-9BC0-F8A0EA4DF2FA}"/>
              </a:ext>
            </a:extLst>
          </p:cNvPr>
          <p:cNvSpPr/>
          <p:nvPr/>
        </p:nvSpPr>
        <p:spPr>
          <a:xfrm>
            <a:off x="1991608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04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E664B19-C68B-47C4-964A-D808A5819911}"/>
              </a:ext>
            </a:extLst>
          </p:cNvPr>
          <p:cNvSpPr/>
          <p:nvPr/>
        </p:nvSpPr>
        <p:spPr>
          <a:xfrm>
            <a:off x="2009775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81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DC1BA21-B3F9-47A8-9CF3-2A826FC1F6B6}"/>
              </a:ext>
            </a:extLst>
          </p:cNvPr>
          <p:cNvSpPr/>
          <p:nvPr/>
        </p:nvSpPr>
        <p:spPr>
          <a:xfrm>
            <a:off x="971549" y="3657600"/>
            <a:ext cx="7129463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05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55C15889-6DE2-4C4B-963C-495A0D25A7EE}"/>
              </a:ext>
            </a:extLst>
          </p:cNvPr>
          <p:cNvSpPr txBox="1"/>
          <p:nvPr/>
        </p:nvSpPr>
        <p:spPr>
          <a:xfrm>
            <a:off x="2009775" y="6129338"/>
            <a:ext cx="540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dLib BT" panose="04040805040B02020603" pitchFamily="82" charset="0"/>
              </a:rPr>
              <a:t>Click here to start over.</a:t>
            </a:r>
          </a:p>
        </p:txBody>
      </p:sp>
    </p:spTree>
    <p:extLst>
      <p:ext uri="{BB962C8B-B14F-4D97-AF65-F5344CB8AC3E}">
        <p14:creationId xmlns:p14="http://schemas.microsoft.com/office/powerpoint/2010/main" val="296268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958C7351-5CA4-46F1-91E4-8C410830140B}"/>
              </a:ext>
            </a:extLst>
          </p:cNvPr>
          <p:cNvSpPr/>
          <p:nvPr/>
        </p:nvSpPr>
        <p:spPr>
          <a:xfrm>
            <a:off x="971549" y="3657600"/>
            <a:ext cx="7129463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3CF91CE-2566-4834-903F-3612B033B413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638C1122-85BD-4F14-9C52-5FD87C192BDC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1E64BD48-3EF9-4EEB-8473-43B5A2198EEC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FE6EF0A-8CBF-4402-800B-DF864B1CBFDB}"/>
              </a:ext>
            </a:extLst>
          </p:cNvPr>
          <p:cNvSpPr/>
          <p:nvPr/>
        </p:nvSpPr>
        <p:spPr>
          <a:xfrm>
            <a:off x="2009775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2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7E6AE3D5-51E7-4A9E-93CF-5816238E6173}"/>
              </a:ext>
            </a:extLst>
          </p:cNvPr>
          <p:cNvSpPr/>
          <p:nvPr/>
        </p:nvSpPr>
        <p:spPr>
          <a:xfrm>
            <a:off x="971549" y="3657600"/>
            <a:ext cx="7129463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675D74BD-07D4-4705-9FD3-ACB14CBED20E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21FAF6D2-CE4B-4552-9346-02FC522E64F2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79F2C6AD-F0CE-40F4-A211-B06F945275CA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6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2F374F3-AD41-4700-8142-83C122FC0B0B}"/>
              </a:ext>
            </a:extLst>
          </p:cNvPr>
          <p:cNvSpPr/>
          <p:nvPr/>
        </p:nvSpPr>
        <p:spPr>
          <a:xfrm>
            <a:off x="2009775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11</Words>
  <Application>Microsoft Office PowerPoint</Application>
  <PresentationFormat>On-screen Show (4:3)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AdLib BT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6</cp:revision>
  <dcterms:created xsi:type="dcterms:W3CDTF">2020-09-29T17:42:23Z</dcterms:created>
  <dcterms:modified xsi:type="dcterms:W3CDTF">2020-09-29T18:50:39Z</dcterms:modified>
</cp:coreProperties>
</file>